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83" r:id="rId3"/>
    <p:sldId id="287" r:id="rId4"/>
    <p:sldId id="284" r:id="rId5"/>
    <p:sldId id="285" r:id="rId6"/>
    <p:sldId id="290" r:id="rId7"/>
    <p:sldId id="256" r:id="rId8"/>
    <p:sldId id="258" r:id="rId9"/>
    <p:sldId id="259" r:id="rId10"/>
    <p:sldId id="270" r:id="rId11"/>
    <p:sldId id="271" r:id="rId12"/>
    <p:sldId id="272" r:id="rId13"/>
    <p:sldId id="260" r:id="rId14"/>
    <p:sldId id="275" r:id="rId15"/>
    <p:sldId id="277" r:id="rId16"/>
    <p:sldId id="276" r:id="rId17"/>
    <p:sldId id="273" r:id="rId18"/>
    <p:sldId id="261" r:id="rId19"/>
    <p:sldId id="266" r:id="rId20"/>
    <p:sldId id="268" r:id="rId21"/>
    <p:sldId id="278" r:id="rId22"/>
    <p:sldId id="269" r:id="rId23"/>
    <p:sldId id="282" r:id="rId24"/>
    <p:sldId id="279" r:id="rId25"/>
    <p:sldId id="280" r:id="rId26"/>
    <p:sldId id="308" r:id="rId27"/>
    <p:sldId id="288" r:id="rId28"/>
    <p:sldId id="286" r:id="rId29"/>
    <p:sldId id="291" r:id="rId30"/>
    <p:sldId id="304" r:id="rId31"/>
    <p:sldId id="305" r:id="rId32"/>
    <p:sldId id="306" r:id="rId33"/>
    <p:sldId id="31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008" y="2420888"/>
            <a:ext cx="692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  <a:p>
            <a:pPr algn="ctr"/>
            <a:r>
              <a:rPr lang="ru-RU" sz="3600" b="1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 практика</a:t>
            </a:r>
            <a:endParaRPr lang="ru-RU" sz="36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707" y="4725144"/>
            <a:ext cx="3907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Артюхова Ольга Петровна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y-ussr.ru/diafilmy/skazki-russkie-narodnye/lisichka-so-skalochkoj-1982/9-lisichka-so-skalochkoj-19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6" b="7441"/>
          <a:stretch/>
        </p:blipFill>
        <p:spPr bwMode="auto">
          <a:xfrm>
            <a:off x="0" y="0"/>
            <a:ext cx="9144000" cy="624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00" y="6283106"/>
            <a:ext cx="913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Её пустили. Вот легла сама на лавочку, хвостик под лавочку, скалочку под печку.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hfs.karumo.pp.ru/%D0%94%D0%BE%D0%BA%D1%83%D0%BC%D0%B5%D0%BD%D1%82%D0%B0%D0%BB%D1%8C%D0%BD%D1%8B%D0%B5/!FromPrognozist/%D0%A1%D0%BE%D0%B2%D0%B5%D1%82%D1%81%D0%BA%D0%B8%D0%B5%20%D0%B4%D0%B8%D0%B0%D1%84%D0%B8%D0%BB%D1%8C%D0%BC%D1%8B%20%5b157%20%D1%88%D1%82%5d%20(1949-1991)/0127%20-%20%D0%9B%D0%B8%D1%81%D0%B8%D1%87%D0%BA%D0%B0%20%D1%81%D0%BE%20%D1%81%D0%BA%D0%B0%D0%BB%D0%BE%D1%87%D0%BA%D0%BE%D0%B9/lss_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4" t="2227" r="1973" b="17661"/>
          <a:stretch/>
        </p:blipFill>
        <p:spPr bwMode="auto">
          <a:xfrm>
            <a:off x="14536" y="0"/>
            <a:ext cx="912946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13" y="5949719"/>
            <a:ext cx="9129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Рано поутру лисичка встала, сожгла свою скалочку, а потом спрашивает:</a:t>
            </a:r>
          </a:p>
          <a:p>
            <a:r>
              <a:rPr lang="ru-RU" dirty="0"/>
              <a:t>- Где же моя скалочка? Давайте за неё курочку!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14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evsepic.com.ua/uploads/posts/2011-09/1316291276_lss_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2" t="1778" r="1314" b="9431"/>
          <a:stretch/>
        </p:blipFill>
        <p:spPr bwMode="auto">
          <a:xfrm>
            <a:off x="0" y="1"/>
            <a:ext cx="9126810" cy="54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380672"/>
            <a:ext cx="9126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Мужик – делать нечего! – отдал ей за неё курочку. Взяла лисичка курочку, идёт да поёт:</a:t>
            </a:r>
          </a:p>
          <a:p>
            <a:pPr algn="ctr"/>
            <a:r>
              <a:rPr lang="ru-RU" dirty="0" smtClean="0"/>
              <a:t>Шла лисичка по дорожке,</a:t>
            </a:r>
          </a:p>
          <a:p>
            <a:pPr algn="ctr"/>
            <a:r>
              <a:rPr lang="ru-RU" dirty="0" smtClean="0"/>
              <a:t>Нашла скалочку,</a:t>
            </a:r>
          </a:p>
          <a:p>
            <a:pPr algn="ctr"/>
            <a:r>
              <a:rPr lang="ru-RU" dirty="0" smtClean="0"/>
              <a:t>За скалочку взяла курочку!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4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nevsepic.com.ua/uploads/posts/2011-09/1316291308_lss_0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3" t="4859" r="1468" b="16373"/>
          <a:stretch/>
        </p:blipFill>
        <p:spPr bwMode="auto">
          <a:xfrm>
            <a:off x="0" y="0"/>
            <a:ext cx="9144000" cy="539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4415" y="486916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Пришла она в другую деревню: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Стук-стук- стук!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Кто там?</a:t>
            </a:r>
          </a:p>
          <a:p>
            <a:pPr marL="285750" indent="-285750">
              <a:buFontTx/>
              <a:buChar char="-"/>
            </a:pPr>
            <a:r>
              <a:rPr lang="ru-RU" dirty="0"/>
              <a:t>Я, лисичка-сестричка! Пустите переночевать</a:t>
            </a:r>
            <a:r>
              <a:rPr lang="ru-RU" dirty="0" smtClean="0"/>
              <a:t>!</a:t>
            </a:r>
          </a:p>
          <a:p>
            <a:r>
              <a:rPr lang="ru-RU" dirty="0"/>
              <a:t>- </a:t>
            </a:r>
            <a:r>
              <a:rPr lang="ru-RU" dirty="0" smtClean="0"/>
              <a:t>   У </a:t>
            </a:r>
            <a:r>
              <a:rPr lang="ru-RU" dirty="0"/>
              <a:t>нас и без тебя тесно!</a:t>
            </a:r>
          </a:p>
          <a:p>
            <a:r>
              <a:rPr lang="ru-RU" dirty="0"/>
              <a:t>- </a:t>
            </a:r>
            <a:r>
              <a:rPr lang="ru-RU" dirty="0" smtClean="0"/>
              <a:t>   Да </a:t>
            </a:r>
            <a:r>
              <a:rPr lang="ru-RU" dirty="0"/>
              <a:t>я не потесню вас: сама лягу на лавочку, хвостик под лавочку, </a:t>
            </a:r>
            <a:r>
              <a:rPr lang="ru-RU" dirty="0" smtClean="0"/>
              <a:t>курочку под </a:t>
            </a:r>
            <a:r>
              <a:rPr lang="ru-RU" dirty="0"/>
              <a:t>печку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Её пустили.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diafilmy.org/wp-content/grand-media/image/lss_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2" t="1349" r="1572" b="14900"/>
          <a:stretch/>
        </p:blipFill>
        <p:spPr bwMode="auto">
          <a:xfrm>
            <a:off x="0" y="0"/>
            <a:ext cx="9144000" cy="597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0845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Рано утром лисичка потихоньку встала, схватила курочку, съела, а после и говорит:</a:t>
            </a:r>
          </a:p>
          <a:p>
            <a:pPr algn="just"/>
            <a:r>
              <a:rPr lang="ru-RU" dirty="0" smtClean="0"/>
              <a:t>- Где же моя курочка? Давайте мне за неё </a:t>
            </a:r>
            <a:r>
              <a:rPr lang="ru-RU" dirty="0" err="1" smtClean="0"/>
              <a:t>гусочку</a:t>
            </a:r>
            <a:r>
              <a:rPr lang="ru-RU" dirty="0" smtClean="0"/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04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evsepic.com.ua/uploads/posts/2011-09/1316291233_lss_0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" t="495" r="2586" b="10160"/>
          <a:stretch/>
        </p:blipFill>
        <p:spPr bwMode="auto">
          <a:xfrm>
            <a:off x="-41443" y="0"/>
            <a:ext cx="9185443" cy="507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6928" y="507207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Ничего не поделаешь, пришлось хозяину отдать за курочку </a:t>
            </a:r>
            <a:r>
              <a:rPr lang="ru-RU" dirty="0" err="1" smtClean="0"/>
              <a:t>гусочку</a:t>
            </a:r>
            <a:r>
              <a:rPr lang="ru-RU" dirty="0" smtClean="0"/>
              <a:t>. </a:t>
            </a:r>
            <a:r>
              <a:rPr lang="ru-RU" dirty="0"/>
              <a:t>Взяла лисичка курочку, идёт да поёт:</a:t>
            </a:r>
          </a:p>
          <a:p>
            <a:pPr algn="ctr"/>
            <a:r>
              <a:rPr lang="ru-RU" dirty="0"/>
              <a:t>Шла лисичка по дорожке,</a:t>
            </a:r>
          </a:p>
          <a:p>
            <a:pPr algn="ctr"/>
            <a:r>
              <a:rPr lang="ru-RU" dirty="0"/>
              <a:t>Нашла скалочку,</a:t>
            </a:r>
          </a:p>
          <a:p>
            <a:pPr algn="ctr"/>
            <a:r>
              <a:rPr lang="ru-RU" dirty="0"/>
              <a:t>За скалочку взяла курочку</a:t>
            </a:r>
            <a:r>
              <a:rPr lang="ru-RU" dirty="0" smtClean="0"/>
              <a:t>!</a:t>
            </a:r>
          </a:p>
          <a:p>
            <a:pPr algn="ctr"/>
            <a:r>
              <a:rPr lang="ru-RU" dirty="0" smtClean="0"/>
              <a:t>За курочку взяла </a:t>
            </a:r>
            <a:r>
              <a:rPr lang="ru-RU" dirty="0" err="1" smtClean="0"/>
              <a:t>гусочку</a:t>
            </a:r>
            <a:r>
              <a:rPr lang="ru-RU" dirty="0" smtClean="0"/>
              <a:t>!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3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.ytimg.com/vi/3DY9kyK25TU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9" r="8288"/>
          <a:stretch/>
        </p:blipFill>
        <p:spPr bwMode="auto">
          <a:xfrm>
            <a:off x="0" y="-1"/>
            <a:ext cx="9144000" cy="551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520" y="551723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Пришла она под вечер в третью деревню:</a:t>
            </a:r>
          </a:p>
          <a:p>
            <a:pPr marL="285750" indent="-285750">
              <a:buFontTx/>
              <a:buChar char="-"/>
            </a:pPr>
            <a:r>
              <a:rPr lang="ru-RU" dirty="0"/>
              <a:t>Стук-стук- стук!</a:t>
            </a:r>
          </a:p>
          <a:p>
            <a:pPr marL="285750" indent="-285750">
              <a:buFontTx/>
              <a:buChar char="-"/>
            </a:pPr>
            <a:r>
              <a:rPr lang="ru-RU" dirty="0"/>
              <a:t>Кто там?</a:t>
            </a:r>
          </a:p>
          <a:p>
            <a:pPr marL="285750" indent="-285750">
              <a:buFontTx/>
              <a:buChar char="-"/>
            </a:pPr>
            <a:r>
              <a:rPr lang="ru-RU" dirty="0"/>
              <a:t>Я, лисичка-сестричка! Пустите переночевать!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84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muzmobila.ru/img.php?aHR0cHM6Ly9pLnl0aW1nLmNvbS92aS95cjBUdm9kRTd4OC9tYXhyZXNkZWZhdWx0LmpwZw==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6" t="2775" r="2329" b="16804"/>
          <a:stretch/>
        </p:blipFill>
        <p:spPr bwMode="auto">
          <a:xfrm>
            <a:off x="11966" y="7707"/>
            <a:ext cx="9132033" cy="59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9032" y="5925595"/>
            <a:ext cx="9132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Да у нас и без тебя тесно!</a:t>
            </a:r>
          </a:p>
          <a:p>
            <a:r>
              <a:rPr lang="ru-RU" dirty="0"/>
              <a:t>- А я не потесню вас: сама лягу на лавочку, хвостик под лавочку, </a:t>
            </a:r>
            <a:r>
              <a:rPr lang="ru-RU" dirty="0" err="1"/>
              <a:t>гусочку</a:t>
            </a:r>
            <a:r>
              <a:rPr lang="ru-RU" dirty="0"/>
              <a:t> под печку.</a:t>
            </a:r>
          </a:p>
          <a:p>
            <a:r>
              <a:rPr lang="ru-RU" dirty="0"/>
              <a:t>Её пустили.</a:t>
            </a:r>
          </a:p>
        </p:txBody>
      </p:sp>
    </p:spTree>
    <p:extLst>
      <p:ext uri="{BB962C8B-B14F-4D97-AF65-F5344CB8AC3E}">
        <p14:creationId xmlns:p14="http://schemas.microsoft.com/office/powerpoint/2010/main" val="2090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iafilmy.org/wp-content/grand-media/image/lss_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75" t="2717" r="2700" b="12982"/>
          <a:stretch/>
        </p:blipFill>
        <p:spPr bwMode="auto">
          <a:xfrm>
            <a:off x="-23216" y="-48310"/>
            <a:ext cx="9144000" cy="628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3142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она легла сама на лавочку, хвостик под лавочку, </a:t>
            </a:r>
            <a:r>
              <a:rPr lang="ru-RU" dirty="0" err="1" smtClean="0"/>
              <a:t>гусочку</a:t>
            </a:r>
            <a:r>
              <a:rPr lang="ru-RU" dirty="0" smtClean="0"/>
              <a:t> под печку.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2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9" t="3462" r="1270" b="13621"/>
          <a:stretch/>
        </p:blipFill>
        <p:spPr bwMode="auto">
          <a:xfrm>
            <a:off x="0" y="-1"/>
            <a:ext cx="9144000" cy="565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92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Утром чуть свет лисичка вскочила, схватила </a:t>
            </a:r>
            <a:r>
              <a:rPr lang="ru-RU" dirty="0" err="1" smtClean="0"/>
              <a:t>гусочку</a:t>
            </a:r>
            <a:r>
              <a:rPr lang="ru-RU" dirty="0" smtClean="0"/>
              <a:t>, съела да и говорит: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 где же моя </a:t>
            </a:r>
            <a:r>
              <a:rPr lang="ru-RU" dirty="0" err="1" smtClean="0"/>
              <a:t>гусочка</a:t>
            </a:r>
            <a:r>
              <a:rPr lang="ru-RU" dirty="0" smtClean="0"/>
              <a:t>? Дайте мне за неё девочку!</a:t>
            </a:r>
          </a:p>
          <a:p>
            <a:r>
              <a:rPr lang="ru-RU" dirty="0" smtClean="0"/>
              <a:t>А мужику девочку жалко отдавать. Посадил он в мешок большую собаку и отдал лисе:</a:t>
            </a:r>
          </a:p>
          <a:p>
            <a:r>
              <a:rPr lang="ru-RU" dirty="0" smtClean="0"/>
              <a:t>- Бери, лиса, девочку.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99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7154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Задание 1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dirty="0"/>
              <a:t>Соедини название животного и его сказочное прозвище: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63799"/>
              </p:ext>
            </p:extLst>
          </p:nvPr>
        </p:nvGraphicFramePr>
        <p:xfrm>
          <a:off x="827584" y="2492895"/>
          <a:ext cx="6912768" cy="2874130"/>
        </p:xfrm>
        <a:graphic>
          <a:graphicData uri="http://schemas.openxmlformats.org/drawingml/2006/table">
            <a:tbl>
              <a:tblPr firstRow="1" firstCol="1" bandRow="1"/>
              <a:tblGrid>
                <a:gridCol w="3455986"/>
                <a:gridCol w="3456782"/>
              </a:tblGrid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Косолапый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Медведь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Заяц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Квакушка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Петух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Трусишка, косой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Лягушка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Золотой гребешок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4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afilmy.org/wp-content/grand-media/image/lss_0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857" r="2701" b="7546"/>
          <a:stretch/>
        </p:blipFill>
        <p:spPr bwMode="auto">
          <a:xfrm>
            <a:off x="0" y="-19823"/>
            <a:ext cx="9144000" cy="623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7168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Вот лиса взяла мешок, вышла на дорогу и говорит:</a:t>
            </a:r>
          </a:p>
          <a:p>
            <a:r>
              <a:rPr lang="ru-RU" dirty="0" smtClean="0"/>
              <a:t>- Девочка, пой песни!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8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obobo.ru/upload/images/media/gallery/0_30_lss_027_1b51c329cc16cab92350b6f030b6a99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449" r="2851" b="13214"/>
          <a:stretch/>
        </p:blipFill>
        <p:spPr bwMode="auto">
          <a:xfrm>
            <a:off x="0" y="-2"/>
            <a:ext cx="9144000" cy="62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98" y="642197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 собака в мешке как зарычит! Лиса испугалась, бросила мешок – да бежать…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40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afilmy.org/wp-content/grand-media/image/lss_0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2" t="4624" r="2113" b="12638"/>
          <a:stretch/>
        </p:blipFill>
        <p:spPr bwMode="auto">
          <a:xfrm>
            <a:off x="-1" y="-1"/>
            <a:ext cx="9144001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38760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Тут собака выскочила из мешка – да за ней!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1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laying-field.ru/img/2015/052014/542539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" t="2968" r="2392" b="10603"/>
          <a:stretch/>
        </p:blipFill>
        <p:spPr bwMode="auto">
          <a:xfrm>
            <a:off x="4315" y="0"/>
            <a:ext cx="9139685" cy="556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8731" y="4272677"/>
            <a:ext cx="91508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Лиса от собаки бежала-бежала да под  пенёк в нору юркнула. Сидит там и говорит:</a:t>
            </a:r>
            <a:endParaRPr lang="ru-RU" dirty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Ушки мои, ушки, что вы делали?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Мы всё слушали.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 вы, ножки, что делали?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Мы всё бежали.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 вы, глазки?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Мы всё глядели.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 ты, хвост?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А я всё тебе мешал бежать.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5572132" y="4214818"/>
            <a:ext cx="144016" cy="115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6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hfs.karumo.pp.ru/%D0%94%D0%BE%D0%BA%D1%83%D0%BC%D0%B5%D0%BD%D1%82%D0%B0%D0%BB%D1%8C%D0%BD%D1%8B%D0%B5/!FromPrognozist/%D0%A1%D0%BE%D0%B2%D0%B5%D1%82%D1%81%D0%BA%D0%B8%D0%B5%20%D0%B4%D0%B8%D0%B0%D1%84%D0%B8%D0%BB%D1%8C%D0%BC%D1%8B%20%5b157%20%D1%88%D1%82%5d%20(1949-1991)/0127%20-%20%D0%9B%D0%B8%D1%81%D0%B8%D1%87%D0%BA%D0%B0%20%D1%81%D0%BE%20%D1%81%D0%BA%D0%B0%D0%BB%D0%BE%D1%87%D0%BA%D0%BE%D0%B9/lss_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4" t="2880" r="1553" b="13324"/>
          <a:stretch/>
        </p:blipFill>
        <p:spPr bwMode="auto">
          <a:xfrm>
            <a:off x="0" y="-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А, ты всё мешал! Ну постой же, я тебе задам! – И высунула хвост из норы. – Ешь его, собака!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7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cp12.nevsepic.com.ua/56/1354174179-0574167-www.nevsepic.com.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99" t="2044" r="1589" b="13436"/>
          <a:stretch/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65" y="61842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Тут собака ухватилась за лисий хвост, вытащила лисицу из норы и давай её трепать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4844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171" y="392465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жанр произведения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-название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Басня      Рассказ       Сказка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580112" y="4221088"/>
            <a:ext cx="295232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0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 в первой колонке, найди и соедини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слов 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колонке.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84442"/>
              </p:ext>
            </p:extLst>
          </p:nvPr>
        </p:nvGraphicFramePr>
        <p:xfrm>
          <a:off x="107504" y="2564904"/>
          <a:ext cx="8724752" cy="3511296"/>
        </p:xfrm>
        <a:graphic>
          <a:graphicData uri="http://schemas.openxmlformats.org/drawingml/2006/table">
            <a:tbl>
              <a:tblPr firstRow="1" firstCol="1" bandRow="1"/>
              <a:tblGrid>
                <a:gridCol w="2314700"/>
                <a:gridCol w="64100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СКАЛКА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Стеснить, заставить теснее встать, сесть, расположиться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ПОТЕСНИТЬ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Длинный деревянный валик для раскатывания, катания чего-нибудь (например, тесто раскатывать)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ЮРКНУЛА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Приводить в беспорядок, колебать, дёргать, тормошить.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ТРЕПАТЬ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Юрким движением скрыться куда-нибудь, скользнуть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784" y="47667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слова в первой колонке, найди и соедини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слов во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колонке.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543098"/>
              </p:ext>
            </p:extLst>
          </p:nvPr>
        </p:nvGraphicFramePr>
        <p:xfrm>
          <a:off x="311744" y="2420888"/>
          <a:ext cx="8724752" cy="3511296"/>
        </p:xfrm>
        <a:graphic>
          <a:graphicData uri="http://schemas.openxmlformats.org/drawingml/2006/table">
            <a:tbl>
              <a:tblPr firstRow="1" firstCol="1" bandRow="1"/>
              <a:tblGrid>
                <a:gridCol w="2314700"/>
                <a:gridCol w="641005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СКАЛКА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Стеснить, заставить теснее встать, сесть, расположиться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ПОТЕСНИТЬ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Длинный деревянный валик для раскатывания, катания чего-нибудь (например, тесто раскатывать)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ЮРКНУЛА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Приводить в беспорядок, колебать, дёргать, тормошить.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ТРЕПАТЬ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Юрким движением скрыться куда-нибудь, скользнуть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664060" y="2914125"/>
            <a:ext cx="1188132" cy="7186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1829804" y="2914125"/>
            <a:ext cx="1376536" cy="87107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475656" y="4653136"/>
            <a:ext cx="1376536" cy="86409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664060" y="4797152"/>
            <a:ext cx="1188132" cy="72008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5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7"/>
            <a:ext cx="903649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Прочитать текст сказки «в парах» и проверить, какого события нет среди перечисленных пунктов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плана. Дописать этот пункт.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со скалочкой.</a:t>
            </a:r>
          </a:p>
          <a:p>
            <a:pPr algn="ctr"/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курочкой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гусочкой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девочкой.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Лисичка и собачка.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468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Задание 1</a:t>
            </a:r>
            <a:endParaRPr lang="ru-RU" sz="2800" dirty="0"/>
          </a:p>
          <a:p>
            <a:r>
              <a:rPr lang="ru-RU" sz="2800" b="1" dirty="0"/>
              <a:t> </a:t>
            </a:r>
            <a:endParaRPr lang="ru-RU" sz="2800" dirty="0"/>
          </a:p>
          <a:p>
            <a:r>
              <a:rPr lang="ru-RU" sz="2800" dirty="0"/>
              <a:t>Соедини название животного и его сказочное прозвище: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748219"/>
              </p:ext>
            </p:extLst>
          </p:nvPr>
        </p:nvGraphicFramePr>
        <p:xfrm>
          <a:off x="1115616" y="2420888"/>
          <a:ext cx="6912768" cy="2874130"/>
        </p:xfrm>
        <a:graphic>
          <a:graphicData uri="http://schemas.openxmlformats.org/drawingml/2006/table">
            <a:tbl>
              <a:tblPr firstRow="1" firstCol="1" bandRow="1"/>
              <a:tblGrid>
                <a:gridCol w="3455986"/>
                <a:gridCol w="3456782"/>
              </a:tblGrid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Косолапый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Медведь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Заяц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Квакушка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Петух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Трусишка, косой</a:t>
                      </a:r>
                      <a:endParaRPr lang="ru-RU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8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Лягушка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Золотой гребешок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2699792" y="2751940"/>
            <a:ext cx="2376264" cy="5760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55776" y="4013448"/>
            <a:ext cx="2520280" cy="4236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55776" y="4597128"/>
            <a:ext cx="2232248" cy="42366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2555776" y="3897052"/>
            <a:ext cx="2520280" cy="108012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4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слова, характеризующие поведение лисы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сказке, знаком «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62703"/>
              </p:ext>
            </p:extLst>
          </p:nvPr>
        </p:nvGraphicFramePr>
        <p:xfrm>
          <a:off x="1835696" y="2348881"/>
          <a:ext cx="5040560" cy="4443595"/>
        </p:xfrm>
        <a:graphic>
          <a:graphicData uri="http://schemas.openxmlformats.org/drawingml/2006/table">
            <a:tbl>
              <a:tblPr firstRow="1" firstCol="1" bandRow="1"/>
              <a:tblGrid>
                <a:gridCol w="5040560"/>
              </a:tblGrid>
              <a:tr h="437767">
                <a:tc>
                  <a:txBody>
                    <a:bodyPr/>
                    <a:lstStyle/>
                    <a:p>
                      <a:pPr indent="1619885"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</a:t>
                      </a: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Хитрая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Умная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Храбрая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Злая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Выносливая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Трудолюбивая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Лживая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Расчётливая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7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17659"/>
              </p:ext>
            </p:extLst>
          </p:nvPr>
        </p:nvGraphicFramePr>
        <p:xfrm>
          <a:off x="1691680" y="2492896"/>
          <a:ext cx="5256584" cy="4011920"/>
        </p:xfrm>
        <a:graphic>
          <a:graphicData uri="http://schemas.openxmlformats.org/drawingml/2006/table">
            <a:tbl>
              <a:tblPr firstRow="1" firstCol="1" bandRow="1"/>
              <a:tblGrid>
                <a:gridCol w="5256584"/>
              </a:tblGrid>
              <a:tr h="720080">
                <a:tc>
                  <a:txBody>
                    <a:bodyPr/>
                    <a:lstStyle/>
                    <a:p>
                      <a:pPr indent="1619885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Характеристика Лисы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Хитрая                                              +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Умная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Храбрая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Добрая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Злая                                                    +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Выносливая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Трудолюбивая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Лживая                                              +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Расчётливая                                      +</a:t>
                      </a:r>
                      <a:endParaRPr lang="ru-RU" sz="24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332656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Отметьте слова, характеризующие поведение лисы в сказке, знаком «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012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94990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пословицы. Выберите и подчеркните пословицу, которая не подходит к теме сказки «Лисичка со скалочкой». Докажите свой выбор.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такой хитрости, которую нельзя было бы перехитрить.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Дружба - великая сила.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обмане далеко не уедешь.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27784" y="4869160"/>
            <a:ext cx="388843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39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564904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за  внимание!</a:t>
            </a:r>
            <a:endParaRPr lang="ru-RU" sz="4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nigamir.com/upload/iblock/9c9/9c9e64b742163b888ad3116b8c1b14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" b="6162"/>
          <a:stretch/>
        </p:blipFill>
        <p:spPr bwMode="auto">
          <a:xfrm>
            <a:off x="3419872" y="501472"/>
            <a:ext cx="2050449" cy="283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irmamok.ru/files/78c/78c7c50df0204e5953e829262427f34b-swm-500x5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4763" r="7282" b="7963"/>
          <a:stretch/>
        </p:blipFill>
        <p:spPr bwMode="auto">
          <a:xfrm>
            <a:off x="467544" y="434129"/>
            <a:ext cx="1944215" cy="28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3-tub-ru.yandex.net/i?id=8cd0dbb651c47c5d761fb599e69529d2&amp;n=33&amp;h=215&amp;w=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571" y="3700868"/>
            <a:ext cx="1944215" cy="28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1-tub-ru.yandex.net/i?id=e1d38c5074c20d378dcadd4a13beb934&amp;n=33&amp;h=215&amp;w=1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102" y="3684449"/>
            <a:ext cx="2034850" cy="28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3-tub-ru.yandex.net/i?id=0ddbfccc118f53e6dfc53e80bf1d721d&amp;n=33&amp;h=215&amp;w=1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2" y="3717032"/>
            <a:ext cx="1930065" cy="28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xxlbook.ru/img195842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t="3534" r="1490" b="7727"/>
          <a:stretch/>
        </p:blipFill>
        <p:spPr bwMode="auto">
          <a:xfrm>
            <a:off x="6516216" y="501472"/>
            <a:ext cx="1968798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6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geneura/40097416/312942/312942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106" y="1340768"/>
            <a:ext cx="396044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8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171" y="392465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жанр произведения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-название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Басня      Рассказ       Сказка</a:t>
            </a:r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59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8101" y="5684311"/>
            <a:ext cx="91440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Шла </a:t>
            </a:r>
            <a:r>
              <a:rPr lang="ru-RU" dirty="0"/>
              <a:t>лисичка по дорожке, нашла </a:t>
            </a:r>
            <a:r>
              <a:rPr lang="ru-RU" dirty="0" smtClean="0"/>
              <a:t>скалочку. Подняла её и пошла дальше.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8" name="Picture 2" descr="http://cp12.nevsepic.com.ua/56/1354174181-0574141-www.nevsepic.com.u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051" r="1221" b="10317"/>
          <a:stretch/>
        </p:blipFill>
        <p:spPr bwMode="auto">
          <a:xfrm>
            <a:off x="9475" y="0"/>
            <a:ext cx="9134525" cy="60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iafilmy.org/wp-content/grand-media/image/lss_0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" r="1088" b="13875"/>
          <a:stretch/>
        </p:blipFill>
        <p:spPr bwMode="auto">
          <a:xfrm>
            <a:off x="0" y="6128"/>
            <a:ext cx="9144000" cy="57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6124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Пришла в деревню и стучится в избу: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Стук-стук- стук!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Кто там?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Я, лисичка-сестричка! Пустите переночевать!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000496" y="5643578"/>
            <a:ext cx="14287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7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643578"/>
            <a:ext cx="9036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- У нас и без тебя тесно!</a:t>
            </a:r>
          </a:p>
          <a:p>
            <a:r>
              <a:rPr lang="ru-RU" dirty="0"/>
              <a:t>- Да я не потесню вас: сама лягу на лавочку, хвостик под лавочку, скалочку под печку.</a:t>
            </a:r>
          </a:p>
        </p:txBody>
      </p:sp>
      <p:pic>
        <p:nvPicPr>
          <p:cNvPr id="6148" name="Picture 4" descr="http://diafilmy.org/wp-content/grand-media/image/lss_0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8" t="1514" r="1299" b="13723"/>
          <a:stretch/>
        </p:blipFill>
        <p:spPr bwMode="auto">
          <a:xfrm>
            <a:off x="0" y="0"/>
            <a:ext cx="9144000" cy="5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41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1521</TotalTime>
  <Words>762</Words>
  <Application>Microsoft Office PowerPoint</Application>
  <PresentationFormat>Экран (4:3)</PresentationFormat>
  <Paragraphs>180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RePack by Diakov</cp:lastModifiedBy>
  <cp:revision>114</cp:revision>
  <cp:lastPrinted>2023-11-08T13:40:54Z</cp:lastPrinted>
  <dcterms:created xsi:type="dcterms:W3CDTF">2016-04-15T10:16:42Z</dcterms:created>
  <dcterms:modified xsi:type="dcterms:W3CDTF">2024-06-05T17:10:39Z</dcterms:modified>
</cp:coreProperties>
</file>